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84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6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8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4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6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9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8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48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85E09-B3F3-4E22-BFBA-424F98A23619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3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986" y="323489"/>
            <a:ext cx="10284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1. Марка ТС: </a:t>
            </a:r>
            <a:r>
              <a:rPr lang="ru-RU" sz="1200" dirty="0" err="1"/>
              <a:t>Mazda</a:t>
            </a:r>
            <a:r>
              <a:rPr lang="ru-RU" sz="1200" dirty="0"/>
              <a:t> </a:t>
            </a:r>
            <a:r>
              <a:rPr lang="ru-RU" sz="1200" dirty="0" err="1"/>
              <a:t>Capella</a:t>
            </a:r>
            <a:r>
              <a:rPr lang="ru-RU" sz="1200" dirty="0"/>
              <a:t>, цвет: серебристый, ГРЗ: б/н. Обнаружено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Щербинка, посёлок </a:t>
            </a:r>
            <a:r>
              <a:rPr lang="ru-RU" sz="1200" dirty="0" err="1"/>
              <a:t>Ерино</a:t>
            </a:r>
            <a:r>
              <a:rPr lang="ru-RU" sz="1200" dirty="0"/>
              <a:t>, возле д. 2.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98" y="2340430"/>
            <a:ext cx="3642969" cy="27081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596" y="2340430"/>
            <a:ext cx="3622102" cy="27081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927" y="2340430"/>
            <a:ext cx="3570337" cy="27081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25095" y="553869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В случае если в течение трех месяцев с момента перемещения БРТС на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бесхозяйных транспортных средств в собственность города Москвы они передаются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0376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163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2025-05-26T15:33:20Z</dcterms:created>
  <dcterms:modified xsi:type="dcterms:W3CDTF">2025-06-20T07:13:14Z</dcterms:modified>
</cp:coreProperties>
</file>